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4" r:id="rId14"/>
    <p:sldId id="271" r:id="rId15"/>
    <p:sldId id="267" r:id="rId16"/>
    <p:sldId id="268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4967-853B-4308-9045-9A9EB82E8266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913-DE6C-44B9-A11F-92D664E91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98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4967-853B-4308-9045-9A9EB82E8266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913-DE6C-44B9-A11F-92D664E91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98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4967-853B-4308-9045-9A9EB82E8266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913-DE6C-44B9-A11F-92D664E91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96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4967-853B-4308-9045-9A9EB82E8266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913-DE6C-44B9-A11F-92D664E91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69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4967-853B-4308-9045-9A9EB82E8266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913-DE6C-44B9-A11F-92D664E91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97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4967-853B-4308-9045-9A9EB82E8266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913-DE6C-44B9-A11F-92D664E91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31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4967-853B-4308-9045-9A9EB82E8266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913-DE6C-44B9-A11F-92D664E91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19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4967-853B-4308-9045-9A9EB82E8266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913-DE6C-44B9-A11F-92D664E91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5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4967-853B-4308-9045-9A9EB82E8266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913-DE6C-44B9-A11F-92D664E91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46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4967-853B-4308-9045-9A9EB82E8266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913-DE6C-44B9-A11F-92D664E91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22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4967-853B-4308-9045-9A9EB82E8266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913-DE6C-44B9-A11F-92D664E91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33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A4967-853B-4308-9045-9A9EB82E8266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B913-DE6C-44B9-A11F-92D664E91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170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>
                <a:solidFill>
                  <a:schemeClr val="accent1">
                    <a:lumMod val="75000"/>
                  </a:schemeClr>
                </a:solidFill>
              </a:rPr>
              <a:t>Innovation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err="1" smtClean="0">
                <a:solidFill>
                  <a:schemeClr val="accent2"/>
                </a:solidFill>
              </a:rPr>
              <a:t>What</a:t>
            </a:r>
            <a:r>
              <a:rPr lang="pt-PT" dirty="0">
                <a:solidFill>
                  <a:schemeClr val="accent2"/>
                </a:solidFill>
              </a:rPr>
              <a:t> </a:t>
            </a:r>
            <a:r>
              <a:rPr lang="pt-PT" dirty="0" smtClean="0">
                <a:solidFill>
                  <a:schemeClr val="accent2"/>
                </a:solidFill>
              </a:rPr>
              <a:t>do </a:t>
            </a:r>
            <a:r>
              <a:rPr lang="pt-PT" dirty="0" err="1" smtClean="0">
                <a:solidFill>
                  <a:schemeClr val="accent2"/>
                </a:solidFill>
              </a:rPr>
              <a:t>you</a:t>
            </a:r>
            <a:r>
              <a:rPr lang="pt-PT" dirty="0" smtClean="0">
                <a:solidFill>
                  <a:schemeClr val="accent2"/>
                </a:solidFill>
              </a:rPr>
              <a:t> </a:t>
            </a:r>
            <a:r>
              <a:rPr lang="pt-PT" dirty="0" err="1" smtClean="0">
                <a:solidFill>
                  <a:schemeClr val="accent2"/>
                </a:solidFill>
              </a:rPr>
              <a:t>think</a:t>
            </a:r>
            <a:r>
              <a:rPr lang="pt-PT" dirty="0" smtClean="0">
                <a:solidFill>
                  <a:schemeClr val="accent2"/>
                </a:solidFill>
              </a:rPr>
              <a:t>?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65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PT" dirty="0" err="1" smtClean="0"/>
              <a:t>useful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 smtClean="0"/>
              <a:t>stress</a:t>
            </a:r>
          </a:p>
          <a:p>
            <a:r>
              <a:rPr lang="pt-PT" dirty="0" err="1" smtClean="0"/>
              <a:t>holiday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922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PT" dirty="0" err="1" smtClean="0"/>
              <a:t>disease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/>
              <a:t>o</a:t>
            </a:r>
            <a:r>
              <a:rPr lang="pt-PT" dirty="0" smtClean="0"/>
              <a:t>ut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box</a:t>
            </a:r>
          </a:p>
          <a:p>
            <a:r>
              <a:rPr lang="pt-PT" dirty="0"/>
              <a:t>t</a:t>
            </a:r>
            <a:r>
              <a:rPr lang="pt-PT" dirty="0" smtClean="0"/>
              <a:t>o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point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4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PT" dirty="0" err="1" smtClean="0"/>
              <a:t>workable</a:t>
            </a:r>
            <a:endParaRPr lang="pt-PT" dirty="0"/>
          </a:p>
          <a:p>
            <a:r>
              <a:rPr lang="pt-PT" dirty="0" err="1"/>
              <a:t>imaginative</a:t>
            </a:r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 err="1" smtClean="0"/>
              <a:t>relaxation</a:t>
            </a:r>
            <a:endParaRPr lang="pt-P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38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On</a:t>
            </a:r>
            <a:r>
              <a:rPr lang="pt-PT" dirty="0" smtClean="0"/>
              <a:t> a </a:t>
            </a:r>
            <a:r>
              <a:rPr lang="pt-PT" dirty="0" err="1" smtClean="0"/>
              <a:t>scale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1-10, </a:t>
            </a:r>
            <a:r>
              <a:rPr lang="pt-PT" dirty="0" err="1" smtClean="0"/>
              <a:t>how</a:t>
            </a:r>
            <a:r>
              <a:rPr lang="pt-PT" dirty="0" smtClean="0"/>
              <a:t> </a:t>
            </a:r>
            <a:r>
              <a:rPr lang="pt-PT" dirty="0" err="1" smtClean="0"/>
              <a:t>important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err="1" smtClean="0"/>
              <a:t>creativity</a:t>
            </a:r>
            <a:r>
              <a:rPr lang="pt-PT" dirty="0" smtClean="0"/>
              <a:t>?</a:t>
            </a:r>
          </a:p>
          <a:p>
            <a:pPr marL="0" indent="0">
              <a:buNone/>
            </a:pPr>
            <a:endParaRPr lang="pt-PT" dirty="0" smtClean="0"/>
          </a:p>
          <a:p>
            <a:endParaRPr lang="pt-PT" dirty="0"/>
          </a:p>
          <a:p>
            <a:r>
              <a:rPr lang="pt-PT" dirty="0" err="1"/>
              <a:t>p</a:t>
            </a:r>
            <a:r>
              <a:rPr lang="pt-PT" dirty="0" err="1" smtClean="0"/>
              <a:t>racticality</a:t>
            </a:r>
            <a:r>
              <a:rPr lang="pt-PT" dirty="0" smtClean="0"/>
              <a:t>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722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What</a:t>
            </a:r>
            <a:r>
              <a:rPr lang="pt-P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do </a:t>
            </a:r>
            <a:r>
              <a:rPr lang="pt-PT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you</a:t>
            </a:r>
            <a:r>
              <a:rPr lang="pt-P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notice</a:t>
            </a:r>
            <a:r>
              <a:rPr lang="pt-P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about</a:t>
            </a:r>
            <a:r>
              <a:rPr lang="pt-P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the</a:t>
            </a:r>
            <a:r>
              <a:rPr lang="pt-P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two</a:t>
            </a:r>
            <a:r>
              <a:rPr lang="pt-P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word</a:t>
            </a:r>
            <a:r>
              <a:rPr lang="pt-P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groups</a:t>
            </a:r>
            <a:r>
              <a:rPr lang="pt-P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FF0000"/>
                </a:solidFill>
              </a:rPr>
              <a:t>Positive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t-PT" dirty="0" err="1">
                <a:solidFill>
                  <a:srgbClr val="92D050"/>
                </a:solidFill>
              </a:rPr>
              <a:t>rainbow</a:t>
            </a:r>
            <a:endParaRPr lang="pt-PT" dirty="0">
              <a:solidFill>
                <a:srgbClr val="92D050"/>
              </a:solidFill>
            </a:endParaRPr>
          </a:p>
          <a:p>
            <a:r>
              <a:rPr lang="en-GB" dirty="0">
                <a:solidFill>
                  <a:srgbClr val="92D050"/>
                </a:solidFill>
              </a:rPr>
              <a:t>cake </a:t>
            </a:r>
          </a:p>
          <a:p>
            <a:r>
              <a:rPr lang="en-GB" dirty="0">
                <a:solidFill>
                  <a:srgbClr val="92D050"/>
                </a:solidFill>
              </a:rPr>
              <a:t>sunshine </a:t>
            </a:r>
          </a:p>
          <a:p>
            <a:r>
              <a:rPr lang="en-GB" dirty="0">
                <a:solidFill>
                  <a:srgbClr val="92D050"/>
                </a:solidFill>
              </a:rPr>
              <a:t>laughter </a:t>
            </a:r>
          </a:p>
          <a:p>
            <a:r>
              <a:rPr lang="en-GB" dirty="0">
                <a:solidFill>
                  <a:srgbClr val="92D050"/>
                </a:solidFill>
              </a:rPr>
              <a:t>peace </a:t>
            </a:r>
          </a:p>
          <a:p>
            <a:r>
              <a:rPr lang="en-GB" dirty="0">
                <a:solidFill>
                  <a:srgbClr val="92D050"/>
                </a:solidFill>
              </a:rPr>
              <a:t>heaven </a:t>
            </a:r>
          </a:p>
          <a:p>
            <a:r>
              <a:rPr lang="en-GB" dirty="0">
                <a:solidFill>
                  <a:srgbClr val="92D050"/>
                </a:solidFill>
              </a:rPr>
              <a:t>relaxation </a:t>
            </a:r>
          </a:p>
          <a:p>
            <a:r>
              <a:rPr lang="en-GB" dirty="0">
                <a:solidFill>
                  <a:srgbClr val="92D050"/>
                </a:solidFill>
              </a:rPr>
              <a:t>music </a:t>
            </a:r>
          </a:p>
          <a:p>
            <a:r>
              <a:rPr lang="en-GB" dirty="0">
                <a:solidFill>
                  <a:srgbClr val="92D050"/>
                </a:solidFill>
              </a:rPr>
              <a:t>holiday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FF0000"/>
                </a:solidFill>
              </a:rPr>
              <a:t>Negative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C00000"/>
                </a:solidFill>
              </a:rPr>
              <a:t>vomit</a:t>
            </a:r>
          </a:p>
          <a:p>
            <a:r>
              <a:rPr lang="en-GB" dirty="0">
                <a:solidFill>
                  <a:srgbClr val="C00000"/>
                </a:solidFill>
              </a:rPr>
              <a:t>hell </a:t>
            </a:r>
          </a:p>
          <a:p>
            <a:r>
              <a:rPr lang="en-GB" dirty="0">
                <a:solidFill>
                  <a:srgbClr val="C00000"/>
                </a:solidFill>
              </a:rPr>
              <a:t>agony </a:t>
            </a:r>
          </a:p>
          <a:p>
            <a:r>
              <a:rPr lang="en-GB" dirty="0">
                <a:solidFill>
                  <a:srgbClr val="C00000"/>
                </a:solidFill>
              </a:rPr>
              <a:t>garbage </a:t>
            </a:r>
          </a:p>
          <a:p>
            <a:r>
              <a:rPr lang="en-GB" dirty="0">
                <a:solidFill>
                  <a:srgbClr val="C00000"/>
                </a:solidFill>
              </a:rPr>
              <a:t>poison </a:t>
            </a:r>
          </a:p>
          <a:p>
            <a:r>
              <a:rPr lang="en-GB" dirty="0">
                <a:solidFill>
                  <a:srgbClr val="C00000"/>
                </a:solidFill>
              </a:rPr>
              <a:t>ugliness </a:t>
            </a:r>
          </a:p>
          <a:p>
            <a:r>
              <a:rPr lang="en-GB" dirty="0">
                <a:solidFill>
                  <a:srgbClr val="C00000"/>
                </a:solidFill>
              </a:rPr>
              <a:t>pain </a:t>
            </a:r>
          </a:p>
          <a:p>
            <a:r>
              <a:rPr lang="en-GB" dirty="0">
                <a:solidFill>
                  <a:srgbClr val="C00000"/>
                </a:solidFill>
              </a:rPr>
              <a:t>stress  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disease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41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build="p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pt-PT" sz="3200" dirty="0" err="1">
                <a:solidFill>
                  <a:srgbClr val="00B0F0"/>
                </a:solidFill>
              </a:rPr>
              <a:t>How</a:t>
            </a:r>
            <a:r>
              <a:rPr lang="pt-PT" sz="3200" dirty="0">
                <a:solidFill>
                  <a:srgbClr val="00B0F0"/>
                </a:solidFill>
              </a:rPr>
              <a:t> </a:t>
            </a:r>
            <a:r>
              <a:rPr lang="pt-PT" sz="3200" dirty="0" err="1">
                <a:solidFill>
                  <a:srgbClr val="00B0F0"/>
                </a:solidFill>
              </a:rPr>
              <a:t>many</a:t>
            </a:r>
            <a:r>
              <a:rPr lang="pt-PT" sz="3200" dirty="0">
                <a:solidFill>
                  <a:srgbClr val="00B0F0"/>
                </a:solidFill>
              </a:rPr>
              <a:t> positive </a:t>
            </a:r>
            <a:r>
              <a:rPr lang="pt-PT" sz="3200" dirty="0" err="1">
                <a:solidFill>
                  <a:srgbClr val="00B0F0"/>
                </a:solidFill>
              </a:rPr>
              <a:t>associations</a:t>
            </a:r>
            <a:r>
              <a:rPr lang="pt-PT" sz="3200" dirty="0">
                <a:solidFill>
                  <a:srgbClr val="00B0F0"/>
                </a:solidFill>
              </a:rPr>
              <a:t> </a:t>
            </a:r>
            <a:r>
              <a:rPr lang="pt-PT" sz="3200" dirty="0" err="1">
                <a:solidFill>
                  <a:srgbClr val="00B0F0"/>
                </a:solidFill>
              </a:rPr>
              <a:t>and</a:t>
            </a:r>
            <a:r>
              <a:rPr lang="pt-PT" sz="3200" dirty="0">
                <a:solidFill>
                  <a:srgbClr val="00B0F0"/>
                </a:solidFill>
              </a:rPr>
              <a:t> </a:t>
            </a:r>
            <a:r>
              <a:rPr lang="pt-PT" sz="3200" dirty="0" err="1">
                <a:solidFill>
                  <a:srgbClr val="00B0F0"/>
                </a:solidFill>
              </a:rPr>
              <a:t>how</a:t>
            </a:r>
            <a:r>
              <a:rPr lang="pt-PT" sz="3200" dirty="0">
                <a:solidFill>
                  <a:srgbClr val="00B0F0"/>
                </a:solidFill>
              </a:rPr>
              <a:t> </a:t>
            </a:r>
            <a:r>
              <a:rPr lang="pt-PT" sz="3200" dirty="0" err="1">
                <a:solidFill>
                  <a:srgbClr val="00B0F0"/>
                </a:solidFill>
              </a:rPr>
              <a:t>many</a:t>
            </a:r>
            <a:r>
              <a:rPr lang="pt-PT" sz="3200" dirty="0">
                <a:solidFill>
                  <a:srgbClr val="00B0F0"/>
                </a:solidFill>
              </a:rPr>
              <a:t> negative </a:t>
            </a:r>
            <a:r>
              <a:rPr lang="pt-PT" sz="3200" dirty="0" err="1">
                <a:solidFill>
                  <a:srgbClr val="00B0F0"/>
                </a:solidFill>
              </a:rPr>
              <a:t>associations</a:t>
            </a:r>
            <a:r>
              <a:rPr lang="pt-PT" sz="3200" dirty="0">
                <a:solidFill>
                  <a:srgbClr val="00B0F0"/>
                </a:solidFill>
              </a:rPr>
              <a:t> </a:t>
            </a:r>
            <a:r>
              <a:rPr lang="pt-PT" sz="3200" dirty="0" err="1">
                <a:solidFill>
                  <a:srgbClr val="00B0F0"/>
                </a:solidFill>
              </a:rPr>
              <a:t>did</a:t>
            </a:r>
            <a:r>
              <a:rPr lang="pt-PT" sz="3200" dirty="0">
                <a:solidFill>
                  <a:srgbClr val="00B0F0"/>
                </a:solidFill>
              </a:rPr>
              <a:t> </a:t>
            </a:r>
            <a:r>
              <a:rPr lang="pt-PT" sz="3200" dirty="0" err="1">
                <a:solidFill>
                  <a:srgbClr val="00B0F0"/>
                </a:solidFill>
              </a:rPr>
              <a:t>you</a:t>
            </a:r>
            <a:r>
              <a:rPr lang="pt-PT" sz="3200" dirty="0">
                <a:solidFill>
                  <a:srgbClr val="00B0F0"/>
                </a:solidFill>
              </a:rPr>
              <a:t> </a:t>
            </a:r>
            <a:r>
              <a:rPr lang="pt-PT" sz="3200" dirty="0" err="1">
                <a:solidFill>
                  <a:srgbClr val="00B0F0"/>
                </a:solidFill>
              </a:rPr>
              <a:t>make</a:t>
            </a:r>
            <a:r>
              <a:rPr lang="pt-PT" sz="3200" dirty="0">
                <a:solidFill>
                  <a:srgbClr val="00B0F0"/>
                </a:solidFill>
              </a:rPr>
              <a:t> </a:t>
            </a:r>
            <a:r>
              <a:rPr lang="pt-PT" sz="3200" dirty="0" err="1">
                <a:solidFill>
                  <a:srgbClr val="00B0F0"/>
                </a:solidFill>
              </a:rPr>
              <a:t>with</a:t>
            </a:r>
            <a:r>
              <a:rPr lang="pt-PT" sz="3200" dirty="0">
                <a:solidFill>
                  <a:srgbClr val="00B0F0"/>
                </a:solidFill>
              </a:rPr>
              <a:t> </a:t>
            </a:r>
            <a:r>
              <a:rPr lang="pt-PT" sz="3200" dirty="0" err="1">
                <a:solidFill>
                  <a:srgbClr val="00B0F0"/>
                </a:solidFill>
              </a:rPr>
              <a:t>these</a:t>
            </a:r>
            <a:r>
              <a:rPr lang="pt-PT" sz="3200" dirty="0">
                <a:solidFill>
                  <a:srgbClr val="00B0F0"/>
                </a:solidFill>
              </a:rPr>
              <a:t> </a:t>
            </a:r>
            <a:r>
              <a:rPr lang="pt-PT" sz="3200" dirty="0" err="1">
                <a:solidFill>
                  <a:srgbClr val="00B0F0"/>
                </a:solidFill>
              </a:rPr>
              <a:t>words</a:t>
            </a:r>
            <a:r>
              <a:rPr lang="pt-PT" sz="3200" dirty="0" smtClean="0">
                <a:solidFill>
                  <a:srgbClr val="00B0F0"/>
                </a:solidFill>
              </a:rPr>
              <a:t>?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</p:spPr>
        <p:txBody>
          <a:bodyPr/>
          <a:lstStyle/>
          <a:p>
            <a:r>
              <a:rPr lang="pt-PT" dirty="0" smtClean="0"/>
              <a:t>novel</a:t>
            </a:r>
          </a:p>
          <a:p>
            <a:r>
              <a:rPr lang="pt-PT" dirty="0" err="1" smtClean="0"/>
              <a:t>creative</a:t>
            </a:r>
            <a:endParaRPr lang="pt-PT" dirty="0" smtClean="0"/>
          </a:p>
          <a:p>
            <a:r>
              <a:rPr lang="pt-PT" dirty="0" err="1" smtClean="0"/>
              <a:t>inventive</a:t>
            </a:r>
            <a:endParaRPr lang="pt-PT" dirty="0" smtClean="0"/>
          </a:p>
          <a:p>
            <a:r>
              <a:rPr lang="pt-PT" dirty="0" smtClean="0"/>
              <a:t>original</a:t>
            </a:r>
          </a:p>
          <a:p>
            <a:r>
              <a:rPr lang="pt-PT" dirty="0" err="1" smtClean="0"/>
              <a:t>imaginative</a:t>
            </a:r>
            <a:endParaRPr lang="pt-PT" dirty="0" smtClean="0"/>
          </a:p>
          <a:p>
            <a:r>
              <a:rPr lang="pt-PT" dirty="0"/>
              <a:t>o</a:t>
            </a:r>
            <a:r>
              <a:rPr lang="pt-PT" dirty="0" smtClean="0"/>
              <a:t>ut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box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3921299"/>
          </a:xfrm>
        </p:spPr>
        <p:txBody>
          <a:bodyPr/>
          <a:lstStyle/>
          <a:p>
            <a:pPr lvl="1"/>
            <a:endParaRPr lang="pt-PT" dirty="0" smtClean="0"/>
          </a:p>
          <a:p>
            <a:pPr marL="457200" lvl="1" indent="0">
              <a:buNone/>
            </a:pPr>
            <a:endParaRPr lang="pt-PT" dirty="0" smtClean="0"/>
          </a:p>
          <a:p>
            <a:pPr marL="457200" lvl="1" indent="0">
              <a:buNone/>
            </a:pPr>
            <a:r>
              <a:rPr lang="pt-PT" dirty="0"/>
              <a:t>	</a:t>
            </a:r>
            <a:r>
              <a:rPr lang="pt-PT" dirty="0" smtClean="0">
                <a:solidFill>
                  <a:srgbClr val="00B0F0"/>
                </a:solidFill>
              </a:rPr>
              <a:t>Positive</a:t>
            </a:r>
          </a:p>
          <a:p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457200" lvl="1" indent="0">
              <a:buNone/>
            </a:pPr>
            <a:r>
              <a:rPr lang="pt-PT" dirty="0" smtClean="0"/>
              <a:t>	</a:t>
            </a:r>
            <a:r>
              <a:rPr lang="pt-PT" dirty="0" smtClean="0">
                <a:solidFill>
                  <a:srgbClr val="00B0F0"/>
                </a:solidFill>
              </a:rPr>
              <a:t>Negative</a:t>
            </a: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43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r>
              <a:rPr lang="pt-PT" sz="3200" dirty="0" err="1">
                <a:solidFill>
                  <a:srgbClr val="00B0F0"/>
                </a:solidFill>
              </a:rPr>
              <a:t>How</a:t>
            </a:r>
            <a:r>
              <a:rPr lang="pt-PT" sz="3200" dirty="0">
                <a:solidFill>
                  <a:srgbClr val="00B0F0"/>
                </a:solidFill>
              </a:rPr>
              <a:t> </a:t>
            </a:r>
            <a:r>
              <a:rPr lang="pt-PT" sz="3200" dirty="0" err="1">
                <a:solidFill>
                  <a:srgbClr val="00B0F0"/>
                </a:solidFill>
              </a:rPr>
              <a:t>many</a:t>
            </a:r>
            <a:r>
              <a:rPr lang="pt-PT" sz="3200" dirty="0">
                <a:solidFill>
                  <a:srgbClr val="00B0F0"/>
                </a:solidFill>
              </a:rPr>
              <a:t> positive </a:t>
            </a:r>
            <a:r>
              <a:rPr lang="pt-PT" sz="3200" dirty="0" err="1">
                <a:solidFill>
                  <a:srgbClr val="00B0F0"/>
                </a:solidFill>
              </a:rPr>
              <a:t>associations</a:t>
            </a:r>
            <a:r>
              <a:rPr lang="pt-PT" sz="3200" dirty="0">
                <a:solidFill>
                  <a:srgbClr val="00B0F0"/>
                </a:solidFill>
              </a:rPr>
              <a:t> </a:t>
            </a:r>
            <a:r>
              <a:rPr lang="pt-PT" sz="3200" dirty="0" err="1">
                <a:solidFill>
                  <a:srgbClr val="00B0F0"/>
                </a:solidFill>
              </a:rPr>
              <a:t>and</a:t>
            </a:r>
            <a:r>
              <a:rPr lang="pt-PT" sz="3200" dirty="0">
                <a:solidFill>
                  <a:srgbClr val="00B0F0"/>
                </a:solidFill>
              </a:rPr>
              <a:t> </a:t>
            </a:r>
            <a:r>
              <a:rPr lang="pt-PT" sz="3200" dirty="0" err="1">
                <a:solidFill>
                  <a:srgbClr val="00B0F0"/>
                </a:solidFill>
              </a:rPr>
              <a:t>how</a:t>
            </a:r>
            <a:r>
              <a:rPr lang="pt-PT" sz="3200" dirty="0">
                <a:solidFill>
                  <a:srgbClr val="00B0F0"/>
                </a:solidFill>
              </a:rPr>
              <a:t> </a:t>
            </a:r>
            <a:r>
              <a:rPr lang="pt-PT" sz="3200" dirty="0" err="1">
                <a:solidFill>
                  <a:srgbClr val="00B0F0"/>
                </a:solidFill>
              </a:rPr>
              <a:t>many</a:t>
            </a:r>
            <a:r>
              <a:rPr lang="pt-PT" sz="3200" dirty="0">
                <a:solidFill>
                  <a:srgbClr val="00B0F0"/>
                </a:solidFill>
              </a:rPr>
              <a:t> negative </a:t>
            </a:r>
            <a:r>
              <a:rPr lang="pt-PT" sz="3200" dirty="0" err="1">
                <a:solidFill>
                  <a:srgbClr val="00B0F0"/>
                </a:solidFill>
              </a:rPr>
              <a:t>associations</a:t>
            </a:r>
            <a:r>
              <a:rPr lang="pt-PT" sz="3200" dirty="0">
                <a:solidFill>
                  <a:srgbClr val="00B0F0"/>
                </a:solidFill>
              </a:rPr>
              <a:t> </a:t>
            </a:r>
            <a:r>
              <a:rPr lang="pt-PT" sz="3200" dirty="0" err="1">
                <a:solidFill>
                  <a:srgbClr val="00B0F0"/>
                </a:solidFill>
              </a:rPr>
              <a:t>did</a:t>
            </a:r>
            <a:r>
              <a:rPr lang="pt-PT" sz="3200" dirty="0">
                <a:solidFill>
                  <a:srgbClr val="00B0F0"/>
                </a:solidFill>
              </a:rPr>
              <a:t> </a:t>
            </a:r>
            <a:r>
              <a:rPr lang="pt-PT" sz="3200" dirty="0" err="1">
                <a:solidFill>
                  <a:srgbClr val="00B0F0"/>
                </a:solidFill>
              </a:rPr>
              <a:t>you</a:t>
            </a:r>
            <a:r>
              <a:rPr lang="pt-PT" sz="3200" dirty="0">
                <a:solidFill>
                  <a:srgbClr val="00B0F0"/>
                </a:solidFill>
              </a:rPr>
              <a:t> </a:t>
            </a:r>
            <a:r>
              <a:rPr lang="pt-PT" sz="3200" dirty="0" err="1">
                <a:solidFill>
                  <a:srgbClr val="00B0F0"/>
                </a:solidFill>
              </a:rPr>
              <a:t>make</a:t>
            </a:r>
            <a:r>
              <a:rPr lang="pt-PT" sz="3200" dirty="0">
                <a:solidFill>
                  <a:srgbClr val="00B0F0"/>
                </a:solidFill>
              </a:rPr>
              <a:t> </a:t>
            </a:r>
            <a:r>
              <a:rPr lang="pt-PT" sz="3200" dirty="0" err="1">
                <a:solidFill>
                  <a:srgbClr val="00B0F0"/>
                </a:solidFill>
              </a:rPr>
              <a:t>with</a:t>
            </a:r>
            <a:r>
              <a:rPr lang="pt-PT" sz="3200" dirty="0">
                <a:solidFill>
                  <a:srgbClr val="00B0F0"/>
                </a:solidFill>
              </a:rPr>
              <a:t> </a:t>
            </a:r>
            <a:r>
              <a:rPr lang="pt-PT" sz="3200" dirty="0" err="1">
                <a:solidFill>
                  <a:srgbClr val="00B0F0"/>
                </a:solidFill>
              </a:rPr>
              <a:t>these</a:t>
            </a:r>
            <a:r>
              <a:rPr lang="pt-PT" sz="3200" dirty="0">
                <a:solidFill>
                  <a:srgbClr val="00B0F0"/>
                </a:solidFill>
              </a:rPr>
              <a:t> </a:t>
            </a:r>
            <a:r>
              <a:rPr lang="pt-PT" sz="3200" dirty="0" err="1">
                <a:solidFill>
                  <a:srgbClr val="00B0F0"/>
                </a:solidFill>
              </a:rPr>
              <a:t>words</a:t>
            </a:r>
            <a:r>
              <a:rPr lang="pt-PT" sz="3200" dirty="0">
                <a:solidFill>
                  <a:srgbClr val="00B0F0"/>
                </a:solidFill>
              </a:rPr>
              <a:t>?</a:t>
            </a:r>
            <a:r>
              <a:rPr lang="en-GB" sz="3200" dirty="0">
                <a:solidFill>
                  <a:srgbClr val="00B0F0"/>
                </a:solidFill>
              </a:rPr>
              <a:t/>
            </a:r>
            <a:br>
              <a:rPr lang="en-GB" sz="3200" dirty="0">
                <a:solidFill>
                  <a:srgbClr val="00B0F0"/>
                </a:solidFill>
              </a:rPr>
            </a:b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993307"/>
          </a:xfrm>
        </p:spPr>
        <p:txBody>
          <a:bodyPr/>
          <a:lstStyle/>
          <a:p>
            <a:r>
              <a:rPr lang="pt-PT" dirty="0" err="1" smtClean="0"/>
              <a:t>practical</a:t>
            </a:r>
            <a:endParaRPr lang="pt-PT" dirty="0" smtClean="0"/>
          </a:p>
          <a:p>
            <a:r>
              <a:rPr lang="pt-PT" dirty="0" err="1" smtClean="0"/>
              <a:t>constructive</a:t>
            </a:r>
            <a:endParaRPr lang="pt-PT" dirty="0" smtClean="0"/>
          </a:p>
          <a:p>
            <a:r>
              <a:rPr lang="pt-PT" dirty="0" err="1" smtClean="0"/>
              <a:t>functional</a:t>
            </a:r>
            <a:endParaRPr lang="pt-PT" dirty="0" smtClean="0"/>
          </a:p>
          <a:p>
            <a:r>
              <a:rPr lang="pt-PT" dirty="0" err="1" smtClean="0"/>
              <a:t>useful</a:t>
            </a:r>
            <a:endParaRPr lang="pt-PT" dirty="0" smtClean="0"/>
          </a:p>
          <a:p>
            <a:r>
              <a:rPr lang="pt-PT" dirty="0" err="1" smtClean="0"/>
              <a:t>workable</a:t>
            </a:r>
            <a:endParaRPr lang="pt-PT" dirty="0" smtClean="0"/>
          </a:p>
          <a:p>
            <a:r>
              <a:rPr lang="pt-PT" dirty="0" smtClean="0"/>
              <a:t>to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point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993307"/>
          </a:xfrm>
        </p:spPr>
        <p:txBody>
          <a:bodyPr/>
          <a:lstStyle/>
          <a:p>
            <a:pPr marL="457200" lvl="1" indent="0">
              <a:buNone/>
            </a:pPr>
            <a:endParaRPr lang="pt-PT" dirty="0"/>
          </a:p>
          <a:p>
            <a:pPr marL="457200" lvl="1" indent="0">
              <a:buNone/>
            </a:pPr>
            <a:r>
              <a:rPr lang="pt-PT" dirty="0"/>
              <a:t>	</a:t>
            </a:r>
            <a:r>
              <a:rPr lang="pt-PT" dirty="0">
                <a:solidFill>
                  <a:srgbClr val="00B0F0"/>
                </a:solidFill>
              </a:rPr>
              <a:t>Positive</a:t>
            </a:r>
          </a:p>
          <a:p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457200" lvl="1" indent="0">
              <a:buNone/>
            </a:pPr>
            <a:r>
              <a:rPr lang="pt-PT" dirty="0"/>
              <a:t>	</a:t>
            </a:r>
            <a:r>
              <a:rPr lang="pt-PT" dirty="0">
                <a:solidFill>
                  <a:srgbClr val="00B0F0"/>
                </a:solidFill>
              </a:rPr>
              <a:t>Negative</a:t>
            </a:r>
            <a:endParaRPr lang="en-GB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82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>
            <a:normAutofit/>
          </a:bodyPr>
          <a:lstStyle/>
          <a:p>
            <a:r>
              <a:rPr lang="pt-PT" dirty="0" smtClean="0">
                <a:solidFill>
                  <a:srgbClr val="00B0F0"/>
                </a:solidFill>
              </a:rPr>
              <a:t>Do </a:t>
            </a:r>
            <a:r>
              <a:rPr lang="pt-PT" dirty="0" err="1" smtClean="0">
                <a:solidFill>
                  <a:srgbClr val="00B0F0"/>
                </a:solidFill>
              </a:rPr>
              <a:t>you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tend</a:t>
            </a:r>
            <a:r>
              <a:rPr lang="pt-PT" dirty="0" smtClean="0">
                <a:solidFill>
                  <a:srgbClr val="00B0F0"/>
                </a:solidFill>
              </a:rPr>
              <a:t> to </a:t>
            </a:r>
            <a:r>
              <a:rPr lang="pt-PT" dirty="0" err="1" smtClean="0">
                <a:solidFill>
                  <a:srgbClr val="00B0F0"/>
                </a:solidFill>
              </a:rPr>
              <a:t>value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creativity</a:t>
            </a:r>
            <a:r>
              <a:rPr lang="pt-PT" dirty="0" smtClean="0">
                <a:solidFill>
                  <a:srgbClr val="00B0F0"/>
                </a:solidFill>
              </a:rPr>
              <a:t> more </a:t>
            </a:r>
            <a:r>
              <a:rPr lang="pt-PT" dirty="0" err="1" smtClean="0">
                <a:solidFill>
                  <a:srgbClr val="00B0F0"/>
                </a:solidFill>
              </a:rPr>
              <a:t>positively</a:t>
            </a:r>
            <a:r>
              <a:rPr lang="pt-PT" smtClean="0">
                <a:solidFill>
                  <a:srgbClr val="00B0F0"/>
                </a:solidFill>
              </a:rPr>
              <a:t> than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practicality</a:t>
            </a:r>
            <a:r>
              <a:rPr lang="pt-PT" dirty="0" smtClean="0">
                <a:solidFill>
                  <a:srgbClr val="00B0F0"/>
                </a:solidFill>
              </a:rPr>
              <a:t>?</a:t>
            </a: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21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Choose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word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think</a:t>
            </a:r>
            <a:r>
              <a:rPr lang="pt-PT" dirty="0" smtClean="0"/>
              <a:t> </a:t>
            </a:r>
            <a:r>
              <a:rPr lang="pt-PT" dirty="0" err="1" smtClean="0"/>
              <a:t>goes</a:t>
            </a:r>
            <a:r>
              <a:rPr lang="pt-PT" dirty="0" smtClean="0"/>
              <a:t> </a:t>
            </a:r>
            <a:r>
              <a:rPr lang="pt-PT" dirty="0" err="1" smtClean="0"/>
              <a:t>best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prompt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05063"/>
          </a:xfrm>
        </p:spPr>
        <p:txBody>
          <a:bodyPr/>
          <a:lstStyle/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r>
              <a:rPr lang="pt-PT" dirty="0" smtClean="0"/>
              <a:t>green</a:t>
            </a:r>
          </a:p>
          <a:p>
            <a:endParaRPr lang="pt-PT" dirty="0"/>
          </a:p>
          <a:p>
            <a:endParaRPr lang="pt-PT" dirty="0" smtClean="0"/>
          </a:p>
          <a:p>
            <a:r>
              <a:rPr lang="pt-PT" dirty="0"/>
              <a:t>g</a:t>
            </a:r>
            <a:r>
              <a:rPr lang="pt-PT" dirty="0" smtClean="0"/>
              <a:t>reen </a:t>
            </a:r>
            <a:r>
              <a:rPr lang="pt-PT" dirty="0" err="1" smtClean="0"/>
              <a:t>technology</a:t>
            </a:r>
            <a:r>
              <a:rPr lang="pt-PT" dirty="0" smtClean="0"/>
              <a:t>        </a:t>
            </a:r>
            <a:r>
              <a:rPr lang="pt-PT" dirty="0" err="1" smtClean="0"/>
              <a:t>or</a:t>
            </a:r>
            <a:endParaRPr lang="pt-PT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21087"/>
          </a:xfrm>
        </p:spPr>
        <p:txBody>
          <a:bodyPr/>
          <a:lstStyle/>
          <a:p>
            <a:endParaRPr lang="pt-PT" dirty="0" smtClean="0"/>
          </a:p>
          <a:p>
            <a:endParaRPr lang="pt-PT" dirty="0"/>
          </a:p>
          <a:p>
            <a:r>
              <a:rPr lang="pt-PT" dirty="0" err="1" smtClean="0"/>
              <a:t>technology</a:t>
            </a:r>
            <a:endParaRPr lang="pt-PT" dirty="0" smtClean="0"/>
          </a:p>
          <a:p>
            <a:r>
              <a:rPr lang="pt-PT" dirty="0" err="1"/>
              <a:t>s</a:t>
            </a:r>
            <a:r>
              <a:rPr lang="pt-PT" dirty="0" err="1" smtClean="0"/>
              <a:t>trategy</a:t>
            </a:r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r>
              <a:rPr lang="pt-PT" dirty="0"/>
              <a:t>g</a:t>
            </a:r>
            <a:r>
              <a:rPr lang="pt-PT" dirty="0" smtClean="0"/>
              <a:t>reen </a:t>
            </a:r>
            <a:r>
              <a:rPr lang="pt-PT" dirty="0" err="1" smtClean="0"/>
              <a:t>strategy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0301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4" grpId="0" uiExpand="1" build="p"/>
      <p:bldP spid="4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/>
              <a:t>n</a:t>
            </a:r>
            <a:r>
              <a:rPr lang="pt-PT" dirty="0" smtClean="0"/>
              <a:t>ovel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 err="1"/>
              <a:t>r</a:t>
            </a:r>
            <a:r>
              <a:rPr lang="pt-PT" dirty="0" err="1" smtClean="0"/>
              <a:t>ainbow</a:t>
            </a:r>
            <a:endParaRPr lang="pt-PT" dirty="0" smtClean="0"/>
          </a:p>
          <a:p>
            <a:r>
              <a:rPr lang="pt-PT" dirty="0" err="1"/>
              <a:t>v</a:t>
            </a:r>
            <a:r>
              <a:rPr lang="pt-PT" dirty="0" err="1" smtClean="0"/>
              <a:t>omit</a:t>
            </a:r>
            <a:endParaRPr lang="pt-PT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69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PT" dirty="0" err="1" smtClean="0"/>
              <a:t>practical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 err="1"/>
              <a:t>c</a:t>
            </a:r>
            <a:r>
              <a:rPr lang="pt-PT" dirty="0" err="1" smtClean="0"/>
              <a:t>ake</a:t>
            </a:r>
            <a:endParaRPr lang="pt-PT" dirty="0" smtClean="0"/>
          </a:p>
          <a:p>
            <a:r>
              <a:rPr lang="pt-PT" dirty="0" err="1" smtClean="0"/>
              <a:t>hell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25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PT" dirty="0" err="1" smtClean="0"/>
              <a:t>creative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 err="1"/>
              <a:t>a</a:t>
            </a:r>
            <a:r>
              <a:rPr lang="pt-PT" dirty="0" err="1" smtClean="0"/>
              <a:t>gony</a:t>
            </a:r>
            <a:endParaRPr lang="pt-PT" dirty="0" smtClean="0"/>
          </a:p>
          <a:p>
            <a:r>
              <a:rPr lang="pt-PT" dirty="0" err="1" smtClean="0"/>
              <a:t>sunshine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67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PT" dirty="0" err="1" smtClean="0"/>
              <a:t>constructive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 err="1"/>
              <a:t>l</a:t>
            </a:r>
            <a:r>
              <a:rPr lang="pt-PT" dirty="0" err="1" smtClean="0"/>
              <a:t>aughter</a:t>
            </a:r>
            <a:endParaRPr lang="pt-PT" dirty="0" smtClean="0"/>
          </a:p>
          <a:p>
            <a:r>
              <a:rPr lang="pt-PT" dirty="0" err="1" smtClean="0"/>
              <a:t>garbage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16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PT" dirty="0" err="1" smtClean="0"/>
              <a:t>inventive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 err="1"/>
              <a:t>p</a:t>
            </a:r>
            <a:r>
              <a:rPr lang="pt-PT" dirty="0" err="1" smtClean="0"/>
              <a:t>eace</a:t>
            </a:r>
            <a:endParaRPr lang="pt-PT" dirty="0" smtClean="0"/>
          </a:p>
          <a:p>
            <a:r>
              <a:rPr lang="pt-PT" dirty="0" err="1" smtClean="0"/>
              <a:t>poison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505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PT" dirty="0" err="1" smtClean="0"/>
              <a:t>functional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 err="1"/>
              <a:t>u</a:t>
            </a:r>
            <a:r>
              <a:rPr lang="pt-PT" dirty="0" err="1" smtClean="0"/>
              <a:t>gliness</a:t>
            </a:r>
            <a:endParaRPr lang="pt-PT" dirty="0" smtClean="0"/>
          </a:p>
          <a:p>
            <a:r>
              <a:rPr lang="pt-PT" dirty="0" err="1" smtClean="0"/>
              <a:t>heaven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537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PT" dirty="0" smtClean="0"/>
              <a:t>original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 err="1"/>
              <a:t>p</a:t>
            </a:r>
            <a:r>
              <a:rPr lang="pt-PT" dirty="0" err="1" smtClean="0"/>
              <a:t>ain</a:t>
            </a:r>
            <a:endParaRPr lang="pt-PT" dirty="0" smtClean="0"/>
          </a:p>
          <a:p>
            <a:r>
              <a:rPr lang="pt-PT" dirty="0" err="1" smtClean="0"/>
              <a:t>music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05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163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Innovation</vt:lpstr>
      <vt:lpstr>Choose the word that you think goes best with the prompt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 a scale of 1-10, how important is</vt:lpstr>
      <vt:lpstr>What do you notice about the two word groups?</vt:lpstr>
      <vt:lpstr>How many positive associations and how many negative associations did you make with these words?</vt:lpstr>
      <vt:lpstr>How many positive associations and how many negative associations did you make with these words? </vt:lpstr>
      <vt:lpstr>Do you tend to value creativity more positively than practicality?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</dc:title>
  <dc:creator>ANN HENSHALL</dc:creator>
  <cp:lastModifiedBy>ANN HENSHALL</cp:lastModifiedBy>
  <cp:revision>9</cp:revision>
  <dcterms:created xsi:type="dcterms:W3CDTF">2013-11-06T16:10:10Z</dcterms:created>
  <dcterms:modified xsi:type="dcterms:W3CDTF">2013-12-11T11:28:39Z</dcterms:modified>
</cp:coreProperties>
</file>